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78" r:id="rId9"/>
    <p:sldId id="266" r:id="rId10"/>
    <p:sldId id="279" r:id="rId11"/>
    <p:sldId id="280" r:id="rId12"/>
    <p:sldId id="281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41" autoAdjust="0"/>
  </p:normalViewPr>
  <p:slideViewPr>
    <p:cSldViewPr snapToGrid="0">
      <p:cViewPr varScale="1">
        <p:scale>
          <a:sx n="49" d="100"/>
          <a:sy n="49" d="100"/>
        </p:scale>
        <p:origin x="60" y="85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2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sz="2000" dirty="0" smtClean="0"/>
              <a:t>Book Mood recommendation</a:t>
            </a:r>
            <a:endParaRPr lang="en-US" sz="20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3" y="2757930"/>
            <a:ext cx="4925188" cy="33924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Morenkeji Olowo David -11362​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Utilizing </a:t>
            </a:r>
            <a:r>
              <a:rPr lang="en-US" dirty="0" err="1" smtClean="0"/>
              <a:t>databses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Allow users add books (Creator Tools)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Better UI with styling &amp; animations.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sz="2400" b="1" dirty="0" smtClean="0"/>
              <a:t>Olowo </a:t>
            </a:r>
            <a:r>
              <a:rPr lang="en-US" sz="2400" b="1" dirty="0" err="1" smtClean="0"/>
              <a:t>Morenikeji</a:t>
            </a:r>
            <a:r>
              <a:rPr lang="en-US" sz="2400" b="1" dirty="0" smtClean="0"/>
              <a:t> David​​</a:t>
            </a:r>
            <a:endParaRPr lang="en-US" sz="2400" b="1" dirty="0"/>
          </a:p>
          <a:p>
            <a:r>
              <a:rPr lang="en-US" sz="2400" b="1" dirty="0" smtClean="0"/>
              <a:t>VUG-SEN-24-11362</a:t>
            </a:r>
            <a:r>
              <a:rPr lang="en-US" sz="2400" b="1" dirty="0" smtClean="0"/>
              <a:t>​</a:t>
            </a:r>
            <a:endParaRPr lang="en-US" sz="2400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About </a:t>
            </a:r>
            <a:r>
              <a:rPr lang="en-US" dirty="0" smtClean="0"/>
              <a:t>THIS PROJECT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This project is a </a:t>
            </a:r>
            <a:r>
              <a:rPr lang="en-US" b="1" dirty="0" smtClean="0"/>
              <a:t>React Based Project </a:t>
            </a:r>
            <a:r>
              <a:rPr lang="en-US" dirty="0" smtClean="0"/>
              <a:t>that utilizes key react concepts and hooks to develop an effective system. With this, we can easily find books tailored to your current mood.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6" y="1185284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It Works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/>
              <a:t>User selects their </a:t>
            </a:r>
            <a:r>
              <a:rPr lang="en-US" dirty="0" smtClean="0"/>
              <a:t>Mood</a:t>
            </a:r>
            <a:endParaRPr lang="en-US" dirty="0"/>
          </a:p>
          <a:p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 smtClean="0"/>
              <a:t>User chooses th</a:t>
            </a:r>
            <a:r>
              <a:rPr lang="en-US" dirty="0" smtClean="0"/>
              <a:t>e book they want to read</a:t>
            </a:r>
            <a:endParaRPr lang="en-US" dirty="0"/>
          </a:p>
          <a:p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Two buttons to buy on amazon or read more on google</a:t>
            </a:r>
            <a:endParaRPr lang="en-US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62860" y="3413103"/>
            <a:ext cx="2289972" cy="365125"/>
          </a:xfrm>
        </p:spPr>
        <p:txBody>
          <a:bodyPr/>
          <a:lstStyle/>
          <a:p>
            <a:r>
              <a:rPr lang="en-US" dirty="0" smtClean="0"/>
              <a:t>3 EASY STEPS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24447" y="3358364"/>
            <a:ext cx="388250" cy="34891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dirty="0" smtClean="0"/>
              <a:t>KEY-CONCEPTS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>
            <a:normAutofit/>
          </a:bodyPr>
          <a:lstStyle/>
          <a:p>
            <a:r>
              <a:rPr lang="en-US" dirty="0" err="1" smtClean="0"/>
              <a:t>useNavigate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 err="1" smtClean="0"/>
              <a:t>useParams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dirty="0" smtClean="0"/>
              <a:t>Enables user to navigate to different routes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/>
          <a:lstStyle/>
          <a:p>
            <a:r>
              <a:rPr lang="en-US" dirty="0" smtClean="0"/>
              <a:t>Allows users grab dynamic items from the URL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 err="1" smtClean="0"/>
              <a:t>useEffect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r>
              <a:rPr lang="en-US" dirty="0" smtClean="0"/>
              <a:t>Allows the system carry out Side effect functions while the page is rendered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/>
          <a:lstStyle/>
          <a:p>
            <a:r>
              <a:rPr lang="en-ZA" dirty="0" smtClean="0"/>
              <a:t>* </a:t>
            </a:r>
            <a:r>
              <a:rPr lang="en-US" dirty="0" smtClean="0"/>
              <a:t>Tailored Books according to mood</a:t>
            </a:r>
            <a:endParaRPr lang="en-US" dirty="0"/>
          </a:p>
          <a:p>
            <a:r>
              <a:rPr lang="en-ZA" dirty="0" smtClean="0"/>
              <a:t>*Easy Navigation</a:t>
            </a:r>
            <a:endParaRPr lang="en-ZA" dirty="0" smtClean="0"/>
          </a:p>
          <a:p>
            <a:r>
              <a:rPr lang="en-ZA" dirty="0" smtClean="0"/>
              <a:t>*Buying online wouldn’t be difficult</a:t>
            </a:r>
            <a:r>
              <a:rPr lang="en-US" dirty="0" smtClean="0"/>
              <a:t>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"/>
            <a:ext cx="12192001" cy="68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0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"/>
            <a:ext cx="12192001" cy="68580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"/>
            <a:ext cx="12192001" cy="68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8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58F013-9E4A-4975-A97B-33FEBC5FEE80}">
  <ds:schemaRefs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230e9df3-be65-4c73-a93b-d1236ebd677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</Words>
  <Application>Microsoft Office PowerPoint</Application>
  <PresentationFormat>Widescreen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Bierstadt</vt:lpstr>
      <vt:lpstr>Calibri</vt:lpstr>
      <vt:lpstr>Courier New</vt:lpstr>
      <vt:lpstr>Posterama</vt:lpstr>
      <vt:lpstr>Posterama Bold</vt:lpstr>
      <vt:lpstr>Wingdings</vt:lpstr>
      <vt:lpstr>Office Theme</vt:lpstr>
      <vt:lpstr>Book Mood recommendation</vt:lpstr>
      <vt:lpstr>About THIS PROJECT</vt:lpstr>
      <vt:lpstr>How It Works </vt:lpstr>
      <vt:lpstr>KEY-CONCEPTS</vt:lpstr>
      <vt:lpstr>benefits</vt:lpstr>
      <vt:lpstr>PowerPoint Presentation</vt:lpstr>
      <vt:lpstr>PowerPoint Presentation</vt:lpstr>
      <vt:lpstr>PowerPoint Presentation</vt:lpstr>
      <vt:lpstr>PowerPoint Presentation</vt:lpstr>
      <vt:lpstr>Future 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2025-05-26T08:47:25Z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